
<file path=[Content_Types].xml><?xml version="1.0" encoding="utf-8"?>
<Types xmlns="http://schemas.openxmlformats.org/package/2006/content-types">
  <Default Extension="bin" ContentType="audio/unknown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0" r:id="rId4"/>
    <p:sldId id="261" r:id="rId5"/>
    <p:sldId id="272" r:id="rId6"/>
    <p:sldId id="278" r:id="rId7"/>
    <p:sldId id="282" r:id="rId8"/>
    <p:sldId id="268" r:id="rId9"/>
    <p:sldId id="279" r:id="rId10"/>
    <p:sldId id="281" r:id="rId11"/>
    <p:sldId id="258" r:id="rId12"/>
    <p:sldId id="262" r:id="rId13"/>
    <p:sldId id="263" r:id="rId14"/>
    <p:sldId id="27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098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0CE50-A74F-4FBD-81B8-DC6492D05069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AD73E-9519-4F85-BC90-78B98FFA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226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7965D5-98F1-42F4-893B-1F1A74FEA37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19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674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862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4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72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30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98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573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829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515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1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49B99-9307-417D-A16C-9730CE19528A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337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bin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2.wav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5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5.wav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5334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2133600" y="203200"/>
            <a:ext cx="5334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3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বিসমিল্লাহির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রাহমানির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রাহিম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762000"/>
            <a:ext cx="2743200" cy="101566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স্বাগতম    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0" y="1828800"/>
            <a:ext cx="4038600" cy="469875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220301033"/>
      </p:ext>
    </p:extLst>
  </p:cSld>
  <p:clrMapOvr>
    <a:masterClrMapping/>
  </p:clrMapOvr>
  <p:transition spd="slow">
    <p:randomBar dir="vert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45920" y="4648200"/>
            <a:ext cx="7840880" cy="1323439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মাউসে যেখানে ময়লা জমে কাঠিতে তুলা লাগিয়ে বা কটন বাড দিয়ে সেটা মুছে দিতে হয় ।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869" y="228600"/>
            <a:ext cx="8324931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696038"/>
      </p:ext>
    </p:extLst>
  </p:cSld>
  <p:clrMapOvr>
    <a:masterClrMapping/>
  </p:clrMapOvr>
  <p:transition spd="slow">
    <p:cover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381000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609600"/>
            <a:ext cx="5257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u="sng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6000" u="sng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1676400"/>
            <a:ext cx="8382000" cy="317009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১। ক্লাসের ছাত্র/ ছাত্রীরা তাদের ল্যাবের বা অন্যান্য কম্পিউটার গুলো পরীক্ষা করে দেখবে তার মনিটর , কীবোর্ড, মাউস পরিষ্কার করার প্রয়োজন আছে কি-না।</a:t>
            </a:r>
          </a:p>
          <a:p>
            <a:pPr algn="just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২। তারা পরীক্ষা করে দেখবে বাতাস ঢোকার এবং বের হওয়ার জায়গায় ধুলো জমে বন্ধ হয়ে গেছে কি-না। </a:t>
            </a:r>
            <a:endParaRPr lang="bn-BD" sz="400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1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  <p:sndAc>
          <p:stSnd>
            <p:snd r:embed="rId2" name="chimes.wav"/>
          </p:stSnd>
        </p:sndAc>
      </p:transition>
    </mc:Choice>
    <mc:Fallback xmlns="">
      <p:transition spd="slow">
        <p:circl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0"/>
            <a:ext cx="228600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u="sng" dirty="0" smtClean="0">
                <a:solidFill>
                  <a:srgbClr val="07A982"/>
                </a:solidFill>
                <a:latin typeface="NikoshBAN" pitchFamily="2" charset="0"/>
                <a:cs typeface="NikoshBAN" pitchFamily="2" charset="0"/>
              </a:rPr>
              <a:t>মূল্যায়ণ  </a:t>
            </a:r>
            <a:endParaRPr lang="en-US" sz="6000" u="sng" dirty="0">
              <a:solidFill>
                <a:srgbClr val="07A98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985183"/>
            <a:ext cx="7848600" cy="58477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400" dirty="0" smtClean="0">
                <a:latin typeface="NikoshBAN" pitchFamily="2" charset="0"/>
                <a:cs typeface="NikoshBAN" pitchFamily="2" charset="0"/>
              </a:rPr>
              <a:t>১। আমাদের দেশে বিদ্যুৎ প্রবাহের ভোল্টেজ কত</a:t>
            </a:r>
            <a:r>
              <a:rPr lang="bn-BD" sz="3400" dirty="0" smtClean="0">
                <a:latin typeface="NikoshBAN" pitchFamily="2" charset="0"/>
                <a:cs typeface="NikoshBAN" pitchFamily="2" charset="0"/>
              </a:rPr>
              <a:t>? </a:t>
            </a:r>
          </a:p>
          <a:p>
            <a:r>
              <a:rPr lang="bn-BD" sz="3400" dirty="0" smtClean="0">
                <a:latin typeface="NikoshBAN" pitchFamily="2" charset="0"/>
                <a:cs typeface="NikoshBAN" pitchFamily="2" charset="0"/>
              </a:rPr>
              <a:t>	ক</a:t>
            </a:r>
            <a:r>
              <a:rPr lang="en-US" sz="3400" dirty="0" smtClean="0">
                <a:latin typeface="NikoshBAN" pitchFamily="2" charset="0"/>
                <a:cs typeface="NikoshBAN" pitchFamily="2" charset="0"/>
              </a:rPr>
              <a:t>. 200	</a:t>
            </a:r>
            <a:r>
              <a:rPr lang="bn-BD" sz="3400" dirty="0" smtClean="0">
                <a:latin typeface="NikoshBAN" pitchFamily="2" charset="0"/>
                <a:cs typeface="NikoshBAN" pitchFamily="2" charset="0"/>
              </a:rPr>
              <a:t>খ</a:t>
            </a:r>
            <a:r>
              <a:rPr lang="en-US" sz="3400" dirty="0" smtClean="0">
                <a:latin typeface="NikoshBAN" pitchFamily="2" charset="0"/>
                <a:cs typeface="NikoshBAN" pitchFamily="2" charset="0"/>
              </a:rPr>
              <a:t>. 220</a:t>
            </a:r>
          </a:p>
          <a:p>
            <a:r>
              <a:rPr lang="bn-BD" sz="3400" dirty="0" smtClean="0">
                <a:latin typeface="NikoshBAN" pitchFamily="2" charset="0"/>
                <a:cs typeface="NikoshBAN" pitchFamily="2" charset="0"/>
              </a:rPr>
              <a:t>	গ</a:t>
            </a:r>
            <a:r>
              <a:rPr lang="en-US" sz="34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bn-BD" sz="3400" dirty="0" smtClean="0">
                <a:latin typeface="NikoshBAN" pitchFamily="2" charset="0"/>
                <a:cs typeface="NikoshBAN" pitchFamily="2" charset="0"/>
              </a:rPr>
              <a:t>২৪০	ঘ</a:t>
            </a:r>
            <a:r>
              <a:rPr lang="en-US" sz="34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bn-BD" sz="3400" dirty="0" smtClean="0">
                <a:latin typeface="NikoshBAN" pitchFamily="2" charset="0"/>
                <a:cs typeface="NikoshBAN" pitchFamily="2" charset="0"/>
              </a:rPr>
              <a:t>২৬০</a:t>
            </a:r>
            <a:endParaRPr lang="bn-BD" sz="3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4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bn-BD" sz="3400" dirty="0" smtClean="0">
                <a:latin typeface="NikoshBAN" pitchFamily="2" charset="0"/>
                <a:cs typeface="NikoshBAN" pitchFamily="2" charset="0"/>
              </a:rPr>
              <a:t>কম্পিউটার ব্যবহারের ক্ষেত্রে সবাইকে কোন   </a:t>
            </a:r>
          </a:p>
          <a:p>
            <a:r>
              <a:rPr lang="bn-BD" sz="3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40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340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400" dirty="0" smtClean="0">
                <a:latin typeface="NikoshBAN" pitchFamily="2" charset="0"/>
                <a:cs typeface="NikoshBAN" pitchFamily="2" charset="0"/>
              </a:rPr>
              <a:t>বিষয়ে বেশি সতর্ক থাকা উচিৎ? </a:t>
            </a:r>
          </a:p>
          <a:p>
            <a:r>
              <a:rPr lang="bn-BD" sz="3400" dirty="0">
                <a:latin typeface="NikoshBAN" pitchFamily="2" charset="0"/>
                <a:cs typeface="NikoshBAN" pitchFamily="2" charset="0"/>
              </a:rPr>
              <a:t>	</a:t>
            </a:r>
            <a:r>
              <a:rPr lang="bn-BD" sz="3400" dirty="0" smtClean="0">
                <a:latin typeface="NikoshBAN" pitchFamily="2" charset="0"/>
                <a:cs typeface="NikoshBAN" pitchFamily="2" charset="0"/>
              </a:rPr>
              <a:t>ক</a:t>
            </a:r>
            <a:r>
              <a:rPr lang="en-US" sz="3400" dirty="0">
                <a:latin typeface="NikoshBAN" pitchFamily="2" charset="0"/>
                <a:cs typeface="NikoshBAN" pitchFamily="2" charset="0"/>
              </a:rPr>
              <a:t>. </a:t>
            </a:r>
            <a:r>
              <a:rPr lang="bn-BD" sz="3400" dirty="0" smtClean="0">
                <a:latin typeface="NikoshBAN" pitchFamily="2" charset="0"/>
                <a:cs typeface="NikoshBAN" pitchFamily="2" charset="0"/>
              </a:rPr>
              <a:t>সময়ের 	</a:t>
            </a:r>
            <a:r>
              <a:rPr lang="en-US" sz="3400" dirty="0">
                <a:latin typeface="NikoshBAN" pitchFamily="2" charset="0"/>
                <a:cs typeface="NikoshBAN" pitchFamily="2" charset="0"/>
              </a:rPr>
              <a:t>	</a:t>
            </a:r>
            <a:r>
              <a:rPr lang="bn-BD" sz="3400" dirty="0" smtClean="0">
                <a:latin typeface="NikoshBAN" pitchFamily="2" charset="0"/>
                <a:cs typeface="NikoshBAN" pitchFamily="2" charset="0"/>
              </a:rPr>
              <a:t>  খ</a:t>
            </a:r>
            <a:r>
              <a:rPr lang="en-US" sz="3400" dirty="0">
                <a:latin typeface="NikoshBAN" pitchFamily="2" charset="0"/>
                <a:cs typeface="NikoshBAN" pitchFamily="2" charset="0"/>
              </a:rPr>
              <a:t>. </a:t>
            </a:r>
            <a:r>
              <a:rPr lang="bn-BD" sz="3400" dirty="0" smtClean="0">
                <a:latin typeface="NikoshBAN" pitchFamily="2" charset="0"/>
                <a:cs typeface="NikoshBAN" pitchFamily="2" charset="0"/>
              </a:rPr>
              <a:t>বৈদ্যুতিক সংযোগ </a:t>
            </a:r>
            <a:endParaRPr lang="en-US" sz="3400" dirty="0">
              <a:latin typeface="NikoshBAN" pitchFamily="2" charset="0"/>
              <a:cs typeface="NikoshBAN" pitchFamily="2" charset="0"/>
            </a:endParaRPr>
          </a:p>
          <a:p>
            <a:r>
              <a:rPr lang="bn-BD" sz="3400" dirty="0">
                <a:latin typeface="NikoshBAN" pitchFamily="2" charset="0"/>
                <a:cs typeface="NikoshBAN" pitchFamily="2" charset="0"/>
              </a:rPr>
              <a:t>	গ</a:t>
            </a:r>
            <a:r>
              <a:rPr lang="en-US" sz="3400" dirty="0">
                <a:latin typeface="NikoshBAN" pitchFamily="2" charset="0"/>
                <a:cs typeface="NikoshBAN" pitchFamily="2" charset="0"/>
              </a:rPr>
              <a:t>. </a:t>
            </a:r>
            <a:r>
              <a:rPr lang="bn-BD" sz="3400" dirty="0" smtClean="0">
                <a:latin typeface="NikoshBAN" pitchFamily="2" charset="0"/>
                <a:cs typeface="NikoshBAN" pitchFamily="2" charset="0"/>
              </a:rPr>
              <a:t>মানসিক  ক্লান্তি  ঘ</a:t>
            </a:r>
            <a:r>
              <a:rPr lang="en-US" sz="3400" dirty="0">
                <a:latin typeface="NikoshBAN" pitchFamily="2" charset="0"/>
                <a:cs typeface="NikoshBAN" pitchFamily="2" charset="0"/>
              </a:rPr>
              <a:t>. </a:t>
            </a:r>
            <a:r>
              <a:rPr lang="bn-BD" sz="3400" dirty="0" smtClean="0">
                <a:latin typeface="NikoshBAN" pitchFamily="2" charset="0"/>
                <a:cs typeface="NikoshBAN" pitchFamily="2" charset="0"/>
              </a:rPr>
              <a:t>দুর্যোগপুর্ণ আবহওয়া </a:t>
            </a:r>
            <a:endParaRPr lang="en-US" sz="3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400" dirty="0" smtClean="0">
                <a:latin typeface="NikoshBAN" pitchFamily="2" charset="0"/>
                <a:cs typeface="NikoshBAN" pitchFamily="2" charset="0"/>
              </a:rPr>
              <a:t>৩।</a:t>
            </a:r>
            <a:r>
              <a:rPr lang="en-US" sz="3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400" dirty="0" smtClean="0">
                <a:latin typeface="NikoshBAN" pitchFamily="2" charset="0"/>
                <a:cs typeface="NikoshBAN" pitchFamily="2" charset="0"/>
              </a:rPr>
              <a:t>সি আর টি মনিটর পরিষ্কার করার জন্য প্রথমে কি </a:t>
            </a:r>
            <a:r>
              <a:rPr lang="en-US" sz="3400" dirty="0" smtClean="0">
                <a:latin typeface="NikoshBAN" pitchFamily="2" charset="0"/>
                <a:cs typeface="NikoshBAN" pitchFamily="2" charset="0"/>
              </a:rPr>
              <a:t>   </a:t>
            </a:r>
          </a:p>
          <a:p>
            <a:r>
              <a:rPr lang="en-US" sz="3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4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BD" sz="3400" dirty="0" smtClean="0">
                <a:latin typeface="NikoshBAN" pitchFamily="2" charset="0"/>
                <a:cs typeface="NikoshBAN" pitchFamily="2" charset="0"/>
              </a:rPr>
              <a:t>ব্যবহার করা উচিৎ?  </a:t>
            </a:r>
            <a:endParaRPr lang="bn-BD" sz="3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400" dirty="0" smtClean="0">
                <a:latin typeface="NikoshBAN" pitchFamily="2" charset="0"/>
                <a:cs typeface="NikoshBAN" pitchFamily="2" charset="0"/>
              </a:rPr>
              <a:t>	ক</a:t>
            </a:r>
            <a:r>
              <a:rPr lang="en-US" sz="3400" dirty="0">
                <a:latin typeface="NikoshBAN" pitchFamily="2" charset="0"/>
                <a:cs typeface="NikoshBAN" pitchFamily="2" charset="0"/>
              </a:rPr>
              <a:t>. </a:t>
            </a:r>
            <a:r>
              <a:rPr lang="bn-BD" sz="3400" dirty="0" smtClean="0">
                <a:latin typeface="NikoshBAN" pitchFamily="2" charset="0"/>
                <a:cs typeface="NikoshBAN" pitchFamily="2" charset="0"/>
              </a:rPr>
              <a:t>নরম সূতি কাপড় খ</a:t>
            </a:r>
            <a:r>
              <a:rPr lang="en-US" sz="3400" dirty="0">
                <a:latin typeface="NikoshBAN" pitchFamily="2" charset="0"/>
                <a:cs typeface="NikoshBAN" pitchFamily="2" charset="0"/>
              </a:rPr>
              <a:t>. </a:t>
            </a:r>
            <a:r>
              <a:rPr lang="bn-BD" sz="3400" dirty="0" smtClean="0">
                <a:latin typeface="NikoshBAN" pitchFamily="2" charset="0"/>
                <a:cs typeface="NikoshBAN" pitchFamily="2" charset="0"/>
              </a:rPr>
              <a:t>মোটা কাপড় </a:t>
            </a:r>
            <a:endParaRPr lang="en-US" sz="3400" dirty="0">
              <a:latin typeface="NikoshBAN" pitchFamily="2" charset="0"/>
              <a:cs typeface="NikoshBAN" pitchFamily="2" charset="0"/>
            </a:endParaRPr>
          </a:p>
          <a:p>
            <a:r>
              <a:rPr lang="bn-BD" sz="3400" dirty="0">
                <a:latin typeface="NikoshBAN" pitchFamily="2" charset="0"/>
                <a:cs typeface="NikoshBAN" pitchFamily="2" charset="0"/>
              </a:rPr>
              <a:t>	গ</a:t>
            </a:r>
            <a:r>
              <a:rPr lang="en-US" sz="3400" dirty="0">
                <a:latin typeface="NikoshBAN" pitchFamily="2" charset="0"/>
                <a:cs typeface="NikoshBAN" pitchFamily="2" charset="0"/>
              </a:rPr>
              <a:t>. </a:t>
            </a:r>
            <a:r>
              <a:rPr lang="bn-BD" sz="3400" dirty="0" smtClean="0">
                <a:latin typeface="NikoshBAN" pitchFamily="2" charset="0"/>
                <a:cs typeface="NikoshBAN" pitchFamily="2" charset="0"/>
              </a:rPr>
              <a:t>ভেজা কাপড় 	    ঘ</a:t>
            </a:r>
            <a:r>
              <a:rPr lang="en-US" sz="3400" dirty="0">
                <a:latin typeface="NikoshBAN" pitchFamily="2" charset="0"/>
                <a:cs typeface="NikoshBAN" pitchFamily="2" charset="0"/>
              </a:rPr>
              <a:t>. </a:t>
            </a:r>
            <a:r>
              <a:rPr lang="bn-BD" sz="3400" dirty="0" smtClean="0">
                <a:latin typeface="NikoshBAN" pitchFamily="2" charset="0"/>
                <a:cs typeface="NikoshBAN" pitchFamily="2" charset="0"/>
              </a:rPr>
              <a:t>গ্লাস ক্লিনার </a:t>
            </a:r>
            <a:endParaRPr lang="bn-BD" sz="340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09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  <p:sndAc>
          <p:stSnd>
            <p:snd r:embed="rId2" name="push.wav"/>
          </p:stSnd>
        </p:sndAc>
      </p:transition>
    </mc:Choice>
    <mc:Fallback xmlns="">
      <p:transition spd="slow">
        <p:fade/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52401"/>
            <a:ext cx="6477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u="sng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sz="6000" u="sng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524000"/>
            <a:ext cx="8229600" cy="21236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কম্পিউটারের পাশাপাশি তুমি কিভাবে অন্যান্য ইলেক্টনিক্স যন্ত্রপাতি রক্ষণাবেক্ষণ করবে তা আলোচনা কর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।        </a:t>
            </a:r>
            <a:endParaRPr lang="bn-BD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65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  <p:sndAc>
          <p:stSnd>
            <p:snd r:embed="rId2" name="drumroll.wav"/>
          </p:stSnd>
        </p:sndAc>
      </p:transition>
    </mc:Choice>
    <mc:Fallback xmlns="">
      <p:transition spd="slow">
        <p:fade/>
        <p:sndAc>
          <p:stSnd>
            <p:snd r:embed="rId3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196" y="1550207"/>
            <a:ext cx="7467600" cy="264687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1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1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816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camera.wav"/>
          </p:stSnd>
        </p:sndAc>
      </p:transition>
    </mc:Choice>
    <mc:Fallback xmlns=""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1295400" y="304800"/>
            <a:ext cx="6248400" cy="1143000"/>
          </a:xfrm>
          <a:prstGeom prst="triangl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876800" y="2311400"/>
            <a:ext cx="4114800" cy="32512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bn-BD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শ্রেণীঃ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৬ষ্ঠ  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তথ্য ও যোগাযোগ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প্রযুক্তি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অধ্যায়ঃ তৃতীয় 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পাঠের নামঃ </a:t>
            </a: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তথ্য ও যোগাযোগ</a:t>
            </a:r>
            <a:r>
              <a:rPr lang="en-US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প্রযুক্তির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নিরাপদ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ব্যবহার ও রক্ষণাবেক্ষণ ।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>
              <a:solidFill>
                <a:schemeClr val="bg2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79059" y="2311400"/>
            <a:ext cx="4440238" cy="3108543"/>
          </a:xfrm>
          <a:prstGeom prst="rect">
            <a:avLst/>
          </a:prstGeom>
          <a:ln/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pPr eaLnBrk="1" hangingPunct="1"/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মোঃ আব্দুর </a:t>
            </a:r>
            <a:r>
              <a:rPr lang="bn-BD" sz="3600" b="1" dirty="0">
                <a:latin typeface="NikoshBAN" pitchFamily="2" charset="0"/>
                <a:cs typeface="NikoshBAN" pitchFamily="2" charset="0"/>
              </a:rPr>
              <a:t>রহিম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(আই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)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r>
              <a:rPr lang="bn-BD" sz="2800" dirty="0">
                <a:latin typeface="NikoshBAN" pitchFamily="2" charset="0"/>
                <a:cs typeface="NikoshBAN" pitchFamily="2" charset="0"/>
              </a:rPr>
              <a:t>হাজী ওয়াজেদ আলী মাধ্যমিক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r>
              <a:rPr lang="bn-BD" sz="2800" dirty="0">
                <a:latin typeface="NikoshBAN" pitchFamily="2" charset="0"/>
                <a:cs typeface="NikoshBAN" pitchFamily="2" charset="0"/>
              </a:rPr>
              <a:t>ভেড়ামারা,  কুষ্টিয়া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।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endParaRPr lang="en-US" sz="2400" dirty="0">
              <a:latin typeface="Calibri" pitchFamily="34" charset="0"/>
            </a:endParaRPr>
          </a:p>
        </p:txBody>
      </p:sp>
      <p:pic>
        <p:nvPicPr>
          <p:cNvPr id="10247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416968"/>
            <a:ext cx="1219200" cy="15255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9507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3" name="camera.wav"/>
          </p:stSnd>
        </p:sndAc>
      </p:transition>
    </mc:Choice>
    <mc:Fallback xmlns="">
      <p:transition spd="slow">
        <p:checker/>
        <p:sndAc>
          <p:stSnd>
            <p:snd r:embed="rId5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0400" y="76200"/>
            <a:ext cx="2743200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u="sng" dirty="0" smtClean="0">
                <a:solidFill>
                  <a:srgbClr val="85159B"/>
                </a:solidFill>
                <a:latin typeface="NikoshLightBAN" pitchFamily="2" charset="0"/>
                <a:cs typeface="NikoshLightBAN" pitchFamily="2" charset="0"/>
              </a:rPr>
              <a:t>শিখনফল  </a:t>
            </a:r>
            <a:endParaRPr lang="en-US" sz="5400" u="sng" dirty="0">
              <a:solidFill>
                <a:srgbClr val="85159B"/>
              </a:solidFill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287517"/>
            <a:ext cx="8305800" cy="4154984"/>
          </a:xfrm>
          <a:prstGeom prst="rect">
            <a:avLst/>
          </a:prstGeom>
        </p:spPr>
        <p:style>
          <a:lnRef idx="2">
            <a:schemeClr val="accent3"/>
          </a:lnRef>
          <a:fillRef idx="1001">
            <a:schemeClr val="lt2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b="1" u="sng" dirty="0" smtClean="0">
                <a:latin typeface="NikoshBAN" pitchFamily="2" charset="0"/>
                <a:cs typeface="NikoshBAN" pitchFamily="2" charset="0"/>
              </a:rPr>
              <a:t>এই অধ্যায় শেষে শিক্ষার্থীরাঃ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১।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তথ্য ও যোগাযোগ</a:t>
            </a:r>
            <a:r>
              <a:rPr lang="en-US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প্রযুক্তির </a:t>
            </a:r>
            <a:r>
              <a:rPr lang="bn-BD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কিছু কিছু যন্ত্রপাতি কেমন করে সুরক্ষা করা যায় তা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ব্যাখ্যা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করতে পারবে 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bn-BD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তথ্য ও যোগাযোগ</a:t>
            </a:r>
            <a:r>
              <a:rPr lang="en-US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প্রযুক্তির নিরাপদ</a:t>
            </a:r>
            <a:r>
              <a:rPr lang="en-US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ব্যবহারের বিষয়টি 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ব্যাখ্যা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করতে পারবে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bn-BD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149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48161"/>
            <a:ext cx="4343400" cy="132343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u="sng" dirty="0" smtClean="0">
                <a:solidFill>
                  <a:srgbClr val="00B0F0"/>
                </a:solidFill>
                <a:latin typeface="NikoshLightBAN" pitchFamily="2" charset="0"/>
                <a:cs typeface="NikoshLightBAN" pitchFamily="2" charset="0"/>
              </a:rPr>
              <a:t>পাঠ ঘোষনাঃ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686" y="1447800"/>
            <a:ext cx="6572827" cy="4841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595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44261" y="152400"/>
            <a:ext cx="2237390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উপস্থাপনা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914400"/>
            <a:ext cx="8686800" cy="500932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48200" y="5943600"/>
            <a:ext cx="434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সঠিক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বৈদ্যুতিক সংযোগ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5943600"/>
            <a:ext cx="457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ভুল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বৈদ্যুতিক সংযোগ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368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  <p:sndAc>
          <p:stSnd>
            <p:snd r:embed="rId2" name="arrow.wav"/>
          </p:stSnd>
        </p:sndAc>
      </p:transition>
    </mc:Choice>
    <mc:Fallback xmlns="">
      <p:transition spd="slow">
        <p:fade/>
        <p:sndAc>
          <p:stSnd>
            <p:snd r:embed="rId4" name="arrow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5105400"/>
            <a:ext cx="640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4000" dirty="0">
                <a:latin typeface="NikoshBAN" pitchFamily="2" charset="0"/>
                <a:cs typeface="NikoshBAN" pitchFamily="2" charset="0"/>
              </a:rPr>
              <a:t>কম্পিউটারের প্রসেসরকে ঠান্ডা করার জন্য তার উপর ফ্যান লাগানো হয়।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670033"/>
            <a:ext cx="5791200" cy="4469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20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  <p:sndAc>
          <p:stSnd>
            <p:snd r:embed="rId2" name="arrow.wav"/>
          </p:stSnd>
        </p:sndAc>
      </p:transition>
    </mc:Choice>
    <mc:Fallback xmlns="">
      <p:transition spd="slow">
        <p:circle/>
        <p:sndAc>
          <p:stSnd>
            <p:snd r:embed="rId4" name="arrow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381000"/>
            <a:ext cx="5334000" cy="490078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95400" y="5257800"/>
            <a:ext cx="6629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কম্পিউটারে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বাতাস প্রবাহ যেন ঠিক </a:t>
            </a: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  থাকে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সেটা ঠিক রাখতে হবে ।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672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5715000"/>
            <a:ext cx="7315200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মনিটর পরিষ্কার করতে হয় নরম সূতি কাপড় দিয়ে।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03100"/>
            <a:ext cx="6808951" cy="527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072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camera.wav"/>
          </p:stSnd>
        </p:sndAc>
      </p:transition>
    </mc:Choice>
    <mc:Fallback xmlns="">
      <p:transition spd="slow">
        <p:fade/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41434" y="4495800"/>
            <a:ext cx="8489206" cy="13234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কীবোর্ড কাঠিতে তুলা লাগিয়ে কটন বাড দিয়ে পরিষ্কার করে নরম সূতা  কাপড় দিয়ে মুছে নিতে হয়।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533400"/>
            <a:ext cx="847344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578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  <p:sndAc>
          <p:stSnd>
            <p:snd r:embed="rId2" name="push.wav"/>
          </p:stSnd>
        </p:sndAc>
      </p:transition>
    </mc:Choice>
    <mc:Fallback xmlns="">
      <p:transition spd="slow">
        <p:fade/>
        <p:sndAc>
          <p:stSnd>
            <p:snd r:embed="rId4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</TotalTime>
  <Words>237</Words>
  <Application>Microsoft Office PowerPoint</Application>
  <PresentationFormat>On-screen Show (4:3)</PresentationFormat>
  <Paragraphs>47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TSS</cp:lastModifiedBy>
  <cp:revision>183</cp:revision>
  <dcterms:created xsi:type="dcterms:W3CDTF">2013-09-25T04:42:44Z</dcterms:created>
  <dcterms:modified xsi:type="dcterms:W3CDTF">2013-10-03T14:01:08Z</dcterms:modified>
</cp:coreProperties>
</file>